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4A796-48BC-4013-8FA5-CB6D0B4FC3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A079DD-28BA-4A02-AA32-07C56B7AEA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E594E-5E5F-46AB-B8D6-44E098335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951BD-6D20-4478-AA60-27FF3A2D9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439CE-0DC7-43CE-9E8E-C3491ACFC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91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5DC9E-C7D6-4490-949C-D2305ADD2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FA28E4-3708-46DF-99A1-4EE3463FB9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28899-0B1F-43CE-AD5B-37BDA1DA9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B2F98-046A-4455-A52B-C04FBEB66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0448F-DECB-4B1F-9960-F93A2B421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392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48BC57-06CD-45F2-B229-06093D9D68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7B5C4-234D-4D0E-AAE2-3AF3064C75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0A5E0-5941-4030-BEFA-FBE815C59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C0B85-D6BD-43EE-9A52-487D2CE97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0B988-632B-423C-A21A-6360DC880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604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19511-DA38-44E6-9CF6-1F7D95C7B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A89AC-E638-4277-9728-3EE53AE37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902E3-280A-4957-8F35-891114ED1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8D8F0-5260-4FF6-ACC4-0FBEF2EB7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48B2D-D2D6-42E4-95BE-743185063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599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657E-00B2-4997-A8EC-75E6FD0F2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A98DD0-E1C7-436D-B395-067C5841B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74611-91FA-472D-ADC6-B0DF23DBA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EA836-8C9E-44E2-AD9C-F867ABDAE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91D1C-3C51-4FFB-9756-5C53CCE4D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12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72D76-6D5A-47AC-AA06-7E91C3F65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78A53-1BE3-4F0C-AAB0-75A31C4E0C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ADFF3A-AE63-4B8C-9D5F-C6906124A9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2B702-78DC-4DFE-8507-B784935ED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8C92A-C4DA-46E7-B03C-06EC75BBD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53EE5-481F-4213-B7A8-2C7C28DB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193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9E30E-2670-4810-A97F-A4B2DC30C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C403DF-F964-4D42-9C9C-A4ED88CC56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E2ABA6-C1E3-464D-914C-6901804BF8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6BF3F0-F5FA-4B20-A5C4-C4C7B8A411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789182-105F-43E0-955E-C78C85307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8C458F-20A0-46CD-A873-03C4E6A32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907838-275D-4F5B-A3DC-84E8543EB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B4772C-11C8-4FF6-98F8-E5D1DC80D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04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BFC18-40D3-4C0C-BE29-0FDD40139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F7F049-DA10-46FA-BC53-2E94DE35E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6D78C-236C-4B7F-A740-9289E8F6B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EF95B-C009-48AB-994A-61A4FC563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50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1F8A59-CF35-46BA-9AC5-9B41355F5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C17A98-CA66-4B6E-AB3F-8B68FEDC9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183BE-BDF3-4891-92C6-B4EEAF4AB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23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27112-AB4C-4475-9C7C-6FF664C3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DD2A1-ACE3-4E20-AFE9-12A9BE9B97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95A7DA-DDEE-4AFE-B67E-1FC3F02036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0EAD9-CDE3-4682-A4D8-CEF2DA6AF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D7B4CB-2C50-4316-B742-1E149E30F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EDE0BD-0C71-4FE9-9A62-26B559375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830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10578-52A4-47E8-9A1A-B96A9A071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C47437-1DCE-46BB-96E4-45608A9EBE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2F12E-D848-41B0-8AB0-01E461C02E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B4CC4D-C4B9-4213-A7FB-D9DFA5F19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24643-1512-4CA7-BADC-464A8CCE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309F79-941A-48FD-A016-4D6DCAFBA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1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E2017F-3FE4-4824-9E12-2C07BF1D8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FF788A-760C-4F4A-9D5A-7C05C46D2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8AD-7C82-4C6D-B2F4-67DC06A460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83519-464B-42DD-8A49-BFE31AAE9D8D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4FC41-6B1D-4811-BA42-BBDB715D79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3A41B-61C7-41E6-B832-43408BE2DD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C3593-DCE8-4C4B-A14A-766490FCD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312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8960A-2C18-47B5-B8D3-3D7F5545B0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C4C138-77D0-4130-B14A-7908CDC4B6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EC3680-96F6-496D-AD68-3B6D106B0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510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C22ED-EEE6-43B0-BFB1-EB894578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A4D94-9359-4CBB-9561-3AE4578B1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23034E-7142-482C-9F3C-E0340C056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69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67533-EE3F-4046-8F41-F4E09F8A6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1AB58-4168-4259-9D05-E0E012B8F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137988-583B-4E75-8FA2-CAD8A92C5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159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853BC-8A21-44F8-BC66-D0146139C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78437-2A34-421B-ADCC-2C62520D8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06512A-61C5-4BB4-A661-1BA43E928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488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240BA-3609-40DE-8629-7CB35A7E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BC4E2-3A44-498D-847B-B04B50B45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1FA9EB-DA2C-4A65-BF78-CFA87049F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512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07D42-9C91-4B47-B117-1D8768D6A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65C50-671D-4361-BC31-E4F86606A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8B6F22-1CE4-4180-BBB3-075444FE1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203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77162-6926-4986-A6CB-408A0401B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6D3E8-0BC5-4BB2-94A2-7EDBB1FF2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A3CB5-57CE-4A56-A074-A81CBCA32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46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C75AC-F732-47AC-A301-B16768A50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96B0B-BA8F-4359-A5EC-80350C569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A536E8-0AC7-49DC-9EC7-1563488B5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307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5AFC8-3917-4CBF-A059-76C4A721F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9DA6A-7179-4AA6-BF10-8A13D4975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F55124-D8EE-4F7E-9741-9F32BB1A4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720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60417-884D-411A-9B6D-D43136DA3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212F2-4747-4ADE-BC33-2F1895ECF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D95A8F-A4EF-44CB-8488-3F39FD5EC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252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CA3F-A387-4621-A7BC-CB4E145A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27EF7-C3B4-496A-9B0A-BA805EEEE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91CC73-3D85-466C-9695-8EF967EC1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181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9054E-E435-4FA4-8832-42EE60DBA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A78E6-1968-4F37-9184-3021DFB25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1FC678-5325-426B-862E-17F11633C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9073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C942B-3C7C-42F5-B119-F865D8E0D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6F5FC-BDEB-451D-A876-20CC15214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FC024B-33DD-48E1-A33C-8101EEE75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4079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37D78-DAD3-44B8-A872-7C9C26B91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E3E38-E7B1-4509-9389-D59B56481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D59484-5547-4F6C-A6ED-1D818341B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57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1250-E240-42A7-92B5-0970D1772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20D66-AFC9-4152-8D24-7D4A5D3BF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F78792-6C32-412A-8412-BBB5876CD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503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7883B-8A4F-443F-80F6-EDADE63C0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4476B-A773-4C8E-80AC-0025D9B95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6E3DAF-1320-4856-AC85-51B388078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4797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28D9B-0B6C-4CF2-BF77-7E63DBE51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03617-6BEB-4539-891D-114AB241E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DF9A0A-02EA-43EA-832C-20281B7C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6070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4C3F5-B96E-44E3-8C81-F687C9620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90C19-5506-4CB5-8A8B-F096472CF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1B13C3-DF53-4350-9C86-9D3D82738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9849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CAF61-DCB9-4425-B7E4-D5B1731BD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62EEC-CD44-47AD-90BF-62CD7AD0D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EB2CA1-C1A6-4846-AB60-B80AB4EEB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2228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4CD6B-DDE6-40F3-9090-1C7F12FF6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8FA27-1732-4131-96BB-9DDA92331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CC6A7D-71ED-4078-8C4A-64AF70991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49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BC16C-11F9-479D-A590-7F17D51AF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D6265-8688-437E-AFA3-001B1AAB0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189D7D-2975-4ECE-89EB-8F26CF0F1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5807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35D9F-32C7-4E17-8331-A84650375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7F488-143D-486F-8134-8E91F7E34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11B70B-3C85-435F-B29C-5297027DC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840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A05BA-4118-4C67-B43E-FA6610519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8E290-A5E2-4C9C-9D21-46FC34203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15198A-ED67-4067-BA20-5F620B1F5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05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17803-FA40-4E32-ACCF-0F0AC145C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0ACF2-4D51-4EEE-967F-015149EA9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F52841-C985-45B0-8D67-8F0B2BE24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321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A2CCB-75BB-414F-9245-877BC9309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063ED-EC9D-4E6B-8CBF-39C898A2C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0B5759-5DB5-4029-BB05-2A9114205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91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A9004-DFDA-425B-A4DF-F6C54B3F8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0DD63-2A93-4784-A51B-5B8F7B47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A380EE-ECC4-4F75-A7FF-BA8ABB530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139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F03EF-0506-4D64-B814-0E336EF28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6FA64-A334-4736-801E-F2A5E3D14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A5EC62-4E6F-4245-8E5D-289CECFCD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7524B0-44B2-453E-B1CB-D689C79B8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777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D2B2C-B238-4486-829A-3BE89B9B3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47CF3-12C3-4AAB-99F9-1CD40DF4B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82D911-F4A7-47C8-A396-110EB774E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329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CCA6E-9720-418C-BB53-69D58E873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9329A-544B-4425-9CC1-E86713483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39D789-900C-4ED0-A1CB-95499320D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5ADB85-0AE3-44F3-BDEF-2AF355D6D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577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Eshan</dc:creator>
  <cp:lastModifiedBy>Eshan</cp:lastModifiedBy>
  <cp:revision>1</cp:revision>
  <dcterms:created xsi:type="dcterms:W3CDTF">2021-12-10T11:57:58Z</dcterms:created>
  <dcterms:modified xsi:type="dcterms:W3CDTF">2021-12-10T11:57:58Z</dcterms:modified>
</cp:coreProperties>
</file>

<file path=docProps/thumbnail.jpeg>
</file>